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0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99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901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886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947139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525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1049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73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210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4509A250-FF31-4206-8172-F9D3106AACB1}" type="datetimeFigureOut">
              <a:rPr lang="en-US" smtClean="0"/>
              <a:t>5/23/2016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83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523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27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5/23/2016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752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5/23/2016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329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146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5/23/2016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099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677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82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5/23/2016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13644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4232" y="2692145"/>
            <a:ext cx="7328165" cy="1373070"/>
          </a:xfrm>
        </p:spPr>
        <p:txBody>
          <a:bodyPr/>
          <a:lstStyle/>
          <a:p>
            <a:r>
              <a:rPr lang="en-US" sz="9600" dirty="0" smtClean="0"/>
              <a:t>PascalEngine</a:t>
            </a:r>
            <a:endParaRPr lang="en-US" sz="9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51649" y="4065215"/>
            <a:ext cx="7130748" cy="1041528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ru-RU" sz="1800" dirty="0" smtClean="0"/>
              <a:t>Дипломный проект Кадирова Юрия,</a:t>
            </a:r>
          </a:p>
          <a:p>
            <a:pPr>
              <a:spcBef>
                <a:spcPts val="600"/>
              </a:spcBef>
            </a:pPr>
            <a:r>
              <a:rPr lang="ru-RU" sz="1800" dirty="0" smtClean="0"/>
              <a:t>ученика 8-Б класса запорожской гимназии №28</a:t>
            </a:r>
          </a:p>
          <a:p>
            <a:pPr>
              <a:spcBef>
                <a:spcPts val="600"/>
              </a:spcBef>
            </a:pPr>
            <a:r>
              <a:rPr lang="ru-RU" sz="1800" dirty="0" smtClean="0"/>
              <a:t>2016 год</a:t>
            </a:r>
            <a:endParaRPr lang="en-US" sz="1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808" b="98675" l="3654" r="99038">
                        <a14:foregroundMark x1="48462" y1="62583" x2="48462" y2="62583"/>
                        <a14:foregroundMark x1="52692" y1="36424" x2="52692" y2="36424"/>
                        <a14:foregroundMark x1="63077" y1="37914" x2="63077" y2="37914"/>
                        <a14:foregroundMark x1="65577" y1="45364" x2="65577" y2="45364"/>
                        <a14:foregroundMark x1="30000" y1="46026" x2="30000" y2="46026"/>
                        <a14:foregroundMark x1="27885" y1="39735" x2="27885" y2="39735"/>
                        <a14:foregroundMark x1="33462" y1="36589" x2="33462" y2="36589"/>
                        <a14:backgroundMark x1="66731" y1="17384" x2="66731" y2="17384"/>
                        <a14:backgroundMark x1="64423" y1="14735" x2="64423" y2="14735"/>
                        <a14:backgroundMark x1="58462" y1="14735" x2="58462" y2="14735"/>
                        <a14:backgroundMark x1="6731" y1="49834" x2="6731" y2="49834"/>
                        <a14:backgroundMark x1="79231" y1="24834" x2="79231" y2="24834"/>
                        <a14:backgroundMark x1="61923" y1="14238" x2="61923" y2="14238"/>
                        <a14:backgroundMark x1="57115" y1="16556" x2="57115" y2="16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8118" y="4974821"/>
            <a:ext cx="1883526" cy="218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778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2633" y="2959331"/>
            <a:ext cx="8541823" cy="939630"/>
          </a:xfrm>
        </p:spPr>
        <p:txBody>
          <a:bodyPr/>
          <a:lstStyle/>
          <a:p>
            <a:r>
              <a:rPr lang="ru-RU" sz="6000" dirty="0" smtClean="0"/>
              <a:t>Демонстрация проекта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956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130" y="851729"/>
            <a:ext cx="9404723" cy="860693"/>
          </a:xfrm>
        </p:spPr>
        <p:txBody>
          <a:bodyPr/>
          <a:lstStyle/>
          <a:p>
            <a:r>
              <a:rPr lang="ru-RU" dirty="0" smtClean="0"/>
              <a:t>Описание проекта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410690"/>
            <a:ext cx="8946541" cy="3837709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PascalEngine – </a:t>
            </a:r>
            <a:r>
              <a:rPr lang="ru-RU" dirty="0" smtClean="0"/>
              <a:t>это простейший игровой движок, написанный на </a:t>
            </a:r>
            <a:r>
              <a:rPr lang="en-US" dirty="0" smtClean="0"/>
              <a:t>Free Pascal</a:t>
            </a:r>
            <a:r>
              <a:rPr lang="ru-RU" dirty="0" smtClean="0"/>
              <a:t>, позволяющий создавать несложные игры-лабиринты. Он состоит из лаунчера игры, редактора уровней а также редактора очерёдности уровней.</a:t>
            </a:r>
          </a:p>
          <a:p>
            <a:pPr marL="0" indent="0">
              <a:buNone/>
            </a:pPr>
            <a:r>
              <a:rPr lang="en-US" dirty="0" smtClean="0"/>
              <a:t>P.S. </a:t>
            </a:r>
            <a:r>
              <a:rPr lang="ru-RU" dirty="0" smtClean="0"/>
              <a:t>Ночью был создан также пре-лаунчер игры</a:t>
            </a:r>
          </a:p>
        </p:txBody>
      </p:sp>
    </p:spTree>
    <p:extLst>
      <p:ext uri="{BB962C8B-B14F-4D97-AF65-F5344CB8AC3E}">
        <p14:creationId xmlns:p14="http://schemas.microsoft.com/office/powerpoint/2010/main" val="24582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130" y="884980"/>
            <a:ext cx="9404723" cy="869006"/>
          </a:xfrm>
        </p:spPr>
        <p:txBody>
          <a:bodyPr/>
          <a:lstStyle/>
          <a:p>
            <a:r>
              <a:rPr lang="ru-RU" dirty="0" smtClean="0"/>
              <a:t>Пояснение терминов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128058"/>
            <a:ext cx="8946541" cy="4120341"/>
          </a:xfrm>
        </p:spPr>
        <p:txBody>
          <a:bodyPr>
            <a:normAutofit fontScale="92500" lnSpcReduction="10000"/>
          </a:bodyPr>
          <a:lstStyle/>
          <a:p>
            <a:r>
              <a:rPr lang="ru-RU" dirty="0" smtClean="0"/>
              <a:t>Лаунчер игры – это приложение, с помощью которого вы можете запустить и играть в какую-то определённую игру.</a:t>
            </a:r>
          </a:p>
          <a:p>
            <a:r>
              <a:rPr lang="ru-RU" dirty="0" smtClean="0"/>
              <a:t>Игровой движок – это набор программного обеспечения и инструментов для создания компьютерных / мобильных игр.</a:t>
            </a:r>
          </a:p>
          <a:p>
            <a:r>
              <a:rPr lang="ru-RU" dirty="0" smtClean="0"/>
              <a:t>Редактор уровней – это компонент игрового движка, с помощью которого вы можете создавать собственные уровни для игры.</a:t>
            </a:r>
          </a:p>
          <a:p>
            <a:r>
              <a:rPr lang="ru-RU" dirty="0" smtClean="0"/>
              <a:t>Редактор очерёдности уровней – это компонент игрового движка, с помощью которого вы можете выбирать какие уровни будут присутствовать в вашей игре а также изменять очерёдность их запуска.</a:t>
            </a:r>
          </a:p>
          <a:p>
            <a:r>
              <a:rPr lang="ru-RU" dirty="0" smtClean="0"/>
              <a:t>Пре-лаунчер – это приложение, которое… ну в общем, всё сами увидите </a:t>
            </a:r>
            <a:r>
              <a:rPr lang="ru-RU" dirty="0" smtClean="0">
                <a:sym typeface="Wingdings" panose="05000000000000000000" pitchFamily="2" charset="2"/>
              </a:rPr>
              <a:t> 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3" b="98964" l="166" r="99669">
                        <a14:foregroundMark x1="71026" y1="20035" x2="71026" y2="20035"/>
                        <a14:foregroundMark x1="65563" y1="21934" x2="65563" y2="21934"/>
                        <a14:foregroundMark x1="42219" y1="19516" x2="42219" y2="19516"/>
                        <a14:backgroundMark x1="49172" y1="51295" x2="49172" y2="51295"/>
                        <a14:backgroundMark x1="54139" y1="55959" x2="54139" y2="55959"/>
                        <a14:backgroundMark x1="72351" y1="13126" x2="72351" y2="131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880" y="5035502"/>
            <a:ext cx="1901190" cy="182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854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Компоненты и используемые технологии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smtClean="0"/>
              <a:t>Лаунчер игры полностью написан на </a:t>
            </a:r>
            <a:r>
              <a:rPr lang="en-US" dirty="0" smtClean="0"/>
              <a:t>Free Pascal</a:t>
            </a:r>
          </a:p>
          <a:p>
            <a:r>
              <a:rPr lang="ru-RU" dirty="0" smtClean="0"/>
              <a:t>Редактор уровней и редактор очерёдности уровней написаны на </a:t>
            </a:r>
            <a:r>
              <a:rPr lang="en-US" dirty="0" smtClean="0"/>
              <a:t>C# .NET</a:t>
            </a:r>
          </a:p>
          <a:p>
            <a:r>
              <a:rPr lang="ru-RU" dirty="0" smtClean="0"/>
              <a:t>Лаунчер игрового движка также написан на </a:t>
            </a:r>
            <a:r>
              <a:rPr lang="en-US" dirty="0" smtClean="0"/>
              <a:t>C#</a:t>
            </a:r>
          </a:p>
          <a:p>
            <a:r>
              <a:rPr lang="ru-RU" dirty="0" smtClean="0"/>
              <a:t>Пре-лаунчер игры написан на </a:t>
            </a:r>
            <a:r>
              <a:rPr lang="en-US" dirty="0" smtClean="0"/>
              <a:t>C#</a:t>
            </a:r>
          </a:p>
          <a:p>
            <a:r>
              <a:rPr lang="ru-RU" dirty="0" smtClean="0"/>
              <a:t>Майкрософт захватила мир! </a:t>
            </a:r>
            <a:r>
              <a:rPr lang="ru-RU" dirty="0" smtClean="0">
                <a:sym typeface="Wingdings" panose="05000000000000000000" pitchFamily="2" charset="2"/>
              </a:rPr>
              <a:t></a:t>
            </a:r>
          </a:p>
          <a:p>
            <a:r>
              <a:rPr lang="ru-RU" dirty="0" smtClean="0">
                <a:sym typeface="Wingdings" panose="05000000000000000000" pitchFamily="2" charset="2"/>
              </a:rPr>
              <a:t>Сторонние библиотеки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Pascal: graph, wincrt, SDL_mixer v2.0.1 (</a:t>
            </a:r>
            <a:r>
              <a:rPr lang="ru-RU" dirty="0" smtClean="0">
                <a:sym typeface="Wingdings" panose="05000000000000000000" pitchFamily="2" charset="2"/>
              </a:rPr>
              <a:t>порт на Паскаль)</a:t>
            </a:r>
            <a:endParaRPr lang="en-US" dirty="0" smtClean="0">
              <a:sym typeface="Wingdings" panose="05000000000000000000" pitchFamily="2" charset="2"/>
            </a:endParaRP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C#: SDL_mixer Sharp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7221" y="4148051"/>
            <a:ext cx="3844779" cy="270994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41738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Конечная аудитория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 smtClean="0"/>
              <a:t>Любители игр 80-90х годов</a:t>
            </a:r>
          </a:p>
          <a:p>
            <a:r>
              <a:rPr lang="ru-RU" sz="2400" dirty="0" smtClean="0"/>
              <a:t>Студенты, изучающие Паскаль</a:t>
            </a:r>
          </a:p>
        </p:txBody>
      </p:sp>
    </p:spTree>
    <p:extLst>
      <p:ext uri="{BB962C8B-B14F-4D97-AF65-F5344CB8AC3E}">
        <p14:creationId xmlns:p14="http://schemas.microsoft.com/office/powerpoint/2010/main" val="2229093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853" y="4550590"/>
            <a:ext cx="2142147" cy="23074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Системные требования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374804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Microsoft Windows 7/8/8.1/10 + Insider Previews</a:t>
            </a:r>
          </a:p>
          <a:p>
            <a:r>
              <a:rPr lang="en-US" dirty="0" smtClean="0"/>
              <a:t>60 </a:t>
            </a:r>
            <a:r>
              <a:rPr lang="ru-RU" dirty="0" smtClean="0"/>
              <a:t>МБ ОЗУ для разработчика / 40 МБ ОЗУ для игрока</a:t>
            </a:r>
          </a:p>
          <a:p>
            <a:pPr>
              <a:spcBef>
                <a:spcPts val="1200"/>
              </a:spcBef>
            </a:pPr>
            <a:r>
              <a:rPr lang="ru-RU" dirty="0" smtClean="0"/>
              <a:t>Поддерживаются все процессоры с тактовой частотой не менее 1 ГГц (игроки) / 2,5 ГГц (разработчики)</a:t>
            </a:r>
          </a:p>
          <a:p>
            <a:r>
              <a:rPr lang="ru-RU" dirty="0" smtClean="0"/>
              <a:t>Поддерживаются все видеокарты (в т.ч. </a:t>
            </a:r>
            <a:r>
              <a:rPr lang="en-US" dirty="0" smtClean="0"/>
              <a:t>IntVideo) </a:t>
            </a:r>
            <a:r>
              <a:rPr lang="ru-RU" dirty="0" smtClean="0"/>
              <a:t>с видеопамятью не менее </a:t>
            </a:r>
            <a:r>
              <a:rPr lang="en-US" dirty="0" smtClean="0"/>
              <a:t>20</a:t>
            </a:r>
            <a:r>
              <a:rPr lang="ru-RU" dirty="0" smtClean="0"/>
              <a:t>0 МБ (?)</a:t>
            </a:r>
          </a:p>
          <a:p>
            <a:r>
              <a:rPr lang="ru-RU" dirty="0" smtClean="0"/>
              <a:t>Звуковая карта с поддержкой звука до </a:t>
            </a:r>
            <a:r>
              <a:rPr lang="en-US" dirty="0" smtClean="0"/>
              <a:t>16 bit </a:t>
            </a:r>
            <a:r>
              <a:rPr lang="ru-RU" dirty="0" smtClean="0"/>
              <a:t>и лучше</a:t>
            </a:r>
          </a:p>
          <a:p>
            <a:r>
              <a:rPr lang="ru-RU" dirty="0" smtClean="0"/>
              <a:t>200 МБ дискового пространства</a:t>
            </a:r>
          </a:p>
          <a:p>
            <a:r>
              <a:rPr lang="ru-RU" dirty="0" smtClean="0"/>
              <a:t>Установленный </a:t>
            </a:r>
            <a:r>
              <a:rPr lang="en-US" dirty="0" smtClean="0"/>
              <a:t>Microsoft .NET framework v4.5.1 </a:t>
            </a:r>
            <a:r>
              <a:rPr lang="en-US" dirty="0" err="1" smtClean="0"/>
              <a:t>UserBuild</a:t>
            </a:r>
            <a:endParaRPr lang="ru-RU" dirty="0" smtClean="0"/>
          </a:p>
          <a:p>
            <a:r>
              <a:rPr lang="ru-RU" dirty="0" smtClean="0"/>
              <a:t>Прямые руки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194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Управление главным героем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Для перемещения игрока используются клавиши </a:t>
            </a:r>
            <a:r>
              <a:rPr lang="en-US" dirty="0" smtClean="0"/>
              <a:t>W,A,S,D </a:t>
            </a:r>
            <a:r>
              <a:rPr lang="ru-RU" dirty="0" smtClean="0"/>
              <a:t>на клавиатуре</a:t>
            </a:r>
          </a:p>
          <a:p>
            <a:r>
              <a:rPr lang="ru-RU" dirty="0" smtClean="0"/>
              <a:t>Клавиша </a:t>
            </a:r>
            <a:r>
              <a:rPr lang="en-US" dirty="0" smtClean="0"/>
              <a:t>Escape </a:t>
            </a:r>
            <a:r>
              <a:rPr lang="ru-RU" dirty="0" smtClean="0"/>
              <a:t>позволяет поставить игру на паузу</a:t>
            </a:r>
          </a:p>
          <a:p>
            <a:r>
              <a:rPr lang="ru-RU" dirty="0" smtClean="0"/>
              <a:t>Клавиша ХХХ является </a:t>
            </a:r>
            <a:r>
              <a:rPr lang="ru-RU" dirty="0" err="1" smtClean="0"/>
              <a:t>читкодом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12" b="89647" l="6808" r="96479">
                        <a14:foregroundMark x1="17840" y1="26588" x2="20892" y2="51294"/>
                        <a14:foregroundMark x1="76056" y1="56706" x2="76056" y2="56706"/>
                        <a14:foregroundMark x1="8216" y1="63529" x2="8216" y2="63529"/>
                        <a14:foregroundMark x1="8920" y1="52235" x2="8920" y2="52235"/>
                        <a14:foregroundMark x1="80516" y1="42353" x2="80516" y2="42353"/>
                        <a14:foregroundMark x1="78638" y1="33882" x2="78638" y2="33882"/>
                        <a14:foregroundMark x1="59859" y1="45882" x2="59859" y2="45882"/>
                        <a14:foregroundMark x1="65023" y1="48941" x2="65023" y2="489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1028" y="3242050"/>
            <a:ext cx="4057650" cy="404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900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822" y="897776"/>
            <a:ext cx="9404723" cy="760940"/>
          </a:xfrm>
        </p:spPr>
        <p:txBody>
          <a:bodyPr/>
          <a:lstStyle/>
          <a:p>
            <a:r>
              <a:rPr lang="ru-RU" sz="3600" dirty="0" smtClean="0"/>
              <a:t>План исходного кода лаунчера игры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0822" y="2078182"/>
            <a:ext cx="9709032" cy="4563687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600"/>
              </a:spcBef>
            </a:pPr>
            <a:r>
              <a:rPr lang="en-US" sz="2200" dirty="0" smtClean="0"/>
              <a:t>Splash</a:t>
            </a:r>
            <a:r>
              <a:rPr lang="ru-RU" sz="2200" dirty="0" smtClean="0"/>
              <a:t> </a:t>
            </a:r>
            <a:r>
              <a:rPr lang="en-US" sz="2200" dirty="0" smtClean="0"/>
              <a:t>screen</a:t>
            </a:r>
          </a:p>
          <a:p>
            <a:pPr>
              <a:spcBef>
                <a:spcPts val="600"/>
              </a:spcBef>
            </a:pPr>
            <a:r>
              <a:rPr lang="ru-RU" sz="2200" dirty="0" smtClean="0"/>
              <a:t>Чтение списка уровней</a:t>
            </a:r>
          </a:p>
          <a:p>
            <a:pPr>
              <a:spcBef>
                <a:spcPts val="600"/>
              </a:spcBef>
            </a:pPr>
            <a:r>
              <a:rPr lang="ru-RU" sz="2200" dirty="0" smtClean="0"/>
              <a:t>Цикл игр (</a:t>
            </a:r>
            <a:r>
              <a:rPr lang="ru-RU" sz="2200" dirty="0"/>
              <a:t>условие выхода: </a:t>
            </a:r>
            <a:r>
              <a:rPr lang="ru-RU" sz="2200" dirty="0" smtClean="0"/>
              <a:t>1=2000000)</a:t>
            </a:r>
          </a:p>
          <a:p>
            <a:pPr lvl="1"/>
            <a:r>
              <a:rPr lang="ru-RU" dirty="0" smtClean="0"/>
              <a:t>Цикл уровней (условие выхода: пересмотрены все уровни)</a:t>
            </a:r>
          </a:p>
          <a:p>
            <a:pPr lvl="2"/>
            <a:r>
              <a:rPr lang="ru-RU" dirty="0" smtClean="0"/>
              <a:t>Прорисовка текущего уровня</a:t>
            </a:r>
          </a:p>
          <a:p>
            <a:pPr lvl="2"/>
            <a:r>
              <a:rPr lang="ru-RU" dirty="0" smtClean="0"/>
              <a:t>Основной игровой цикл (условие выхода: собраны все монеты / мёртв)</a:t>
            </a:r>
          </a:p>
          <a:p>
            <a:pPr lvl="3"/>
            <a:r>
              <a:rPr lang="ru-RU" dirty="0" smtClean="0"/>
              <a:t>Стираем ГГ и ботов с лица Земли</a:t>
            </a:r>
          </a:p>
          <a:p>
            <a:pPr lvl="3"/>
            <a:r>
              <a:rPr lang="ru-RU" dirty="0" smtClean="0"/>
              <a:t>Опрашиваем клавиатуру</a:t>
            </a:r>
          </a:p>
          <a:p>
            <a:pPr lvl="3"/>
            <a:r>
              <a:rPr lang="ru-RU" dirty="0" smtClean="0"/>
              <a:t>Очищаем буфер клавиатуры</a:t>
            </a:r>
          </a:p>
          <a:p>
            <a:pPr lvl="3"/>
            <a:r>
              <a:rPr lang="ru-RU" dirty="0" smtClean="0"/>
              <a:t>Базовая навигация ботов</a:t>
            </a:r>
          </a:p>
          <a:p>
            <a:pPr lvl="3"/>
            <a:r>
              <a:rPr lang="ru-RU" dirty="0" smtClean="0"/>
              <a:t>Навигация ИИ</a:t>
            </a:r>
          </a:p>
          <a:p>
            <a:pPr lvl="3"/>
            <a:r>
              <a:rPr lang="ru-RU" dirty="0" smtClean="0"/>
              <a:t>Всевозможные проверки (стены / пикапы / и т.д.)</a:t>
            </a:r>
          </a:p>
          <a:p>
            <a:pPr lvl="3"/>
            <a:r>
              <a:rPr lang="ru-RU" dirty="0" smtClean="0"/>
              <a:t>Заново рисуем ГГ и ботов</a:t>
            </a:r>
          </a:p>
          <a:p>
            <a:pPr lvl="3"/>
            <a:r>
              <a:rPr lang="ru-RU" dirty="0" smtClean="0"/>
              <a:t>Стираем и рисуем </a:t>
            </a:r>
            <a:r>
              <a:rPr lang="en-US" dirty="0" smtClean="0"/>
              <a:t>“UI”</a:t>
            </a:r>
          </a:p>
          <a:p>
            <a:pPr lvl="2"/>
            <a:r>
              <a:rPr lang="ru-RU" dirty="0" smtClean="0"/>
              <a:t>Если мёртв показываем экран смерти</a:t>
            </a:r>
          </a:p>
          <a:p>
            <a:pPr lvl="1"/>
            <a:r>
              <a:rPr lang="ru-RU" dirty="0" smtClean="0"/>
              <a:t>Может вы хотите ещё поиграть? Нет?! Вызываем выход из цикла игр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9099" y="3922886"/>
            <a:ext cx="3176523" cy="211215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4967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16123" y="229676"/>
            <a:ext cx="2040943" cy="92333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ЛЮК!</a:t>
            </a:r>
            <a:endParaRPr lang="en-US" sz="5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99061" y="5823218"/>
            <a:ext cx="10567316" cy="923330"/>
          </a:xfrm>
          <a:prstGeom prst="rect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НУ ХОТЬ СУПЧИКА ПОКУШАЙ!</a:t>
            </a:r>
            <a:endParaRPr lang="en-US" sz="5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65409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278</TotalTime>
  <Words>437</Words>
  <Application>Microsoft Office PowerPoint</Application>
  <PresentationFormat>Widescreen</PresentationFormat>
  <Paragraphs>58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</vt:lpstr>
      <vt:lpstr>Berlin</vt:lpstr>
      <vt:lpstr>PascalEngine</vt:lpstr>
      <vt:lpstr>Описание проекта</vt:lpstr>
      <vt:lpstr>Пояснение терминов</vt:lpstr>
      <vt:lpstr>Компоненты и используемые технологии</vt:lpstr>
      <vt:lpstr>Конечная аудитория</vt:lpstr>
      <vt:lpstr>Системные требования</vt:lpstr>
      <vt:lpstr>Управление главным героем</vt:lpstr>
      <vt:lpstr>План исходного кода лаунчера игры</vt:lpstr>
      <vt:lpstr>PowerPoint Presentation</vt:lpstr>
      <vt:lpstr>Демонстрация проекта</vt:lpstr>
    </vt:vector>
  </TitlesOfParts>
  <Company>Sirkadirov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PascalEngine</dc:title>
  <dc:creator>Юрий Кадиров</dc:creator>
  <cp:lastModifiedBy>Юрий Кадиров</cp:lastModifiedBy>
  <cp:revision>32</cp:revision>
  <dcterms:created xsi:type="dcterms:W3CDTF">2016-05-13T20:35:34Z</dcterms:created>
  <dcterms:modified xsi:type="dcterms:W3CDTF">2016-05-23T20:46:15Z</dcterms:modified>
</cp:coreProperties>
</file>

<file path=docProps/thumbnail.jpeg>
</file>